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79" d="100"/>
          <a:sy n="79" d="100"/>
        </p:scale>
        <p:origin x="1819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07230652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151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мая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201270"/>
            <a:ext cx="4336819" cy="20390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июня 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мая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01 июня</a:t>
            </a: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днем дождь, гроза. Ветер южный 7-12 м/с. Температура воздуха ночью 18-20 тепла, днем сильная жара 33-35 градусов..</a:t>
            </a:r>
          </a:p>
          <a:p>
            <a:pPr indent="180975" algn="just">
              <a:spcAft>
                <a:spcPts val="0"/>
              </a:spcAft>
            </a:pPr>
            <a:endParaRPr lang="ru-RU" sz="105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02 июня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01 июня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02 июня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дождь, гроза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7-12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20-22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264890"/>
              </p:ext>
            </p:extLst>
          </p:nvPr>
        </p:nvGraphicFramePr>
        <p:xfrm>
          <a:off x="5331722" y="3714952"/>
          <a:ext cx="4076038" cy="25234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079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1.429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Головченко Е.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58676</TotalTime>
  <Words>643</Words>
  <Application>Microsoft Office PowerPoint</Application>
  <PresentationFormat>Лист A4 (210x297 мм)</PresentationFormat>
  <Paragraphs>107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8153</cp:revision>
  <cp:lastPrinted>2025-08-12T06:13:34Z</cp:lastPrinted>
  <dcterms:created xsi:type="dcterms:W3CDTF">2018-03-27T06:03:00Z</dcterms:created>
  <dcterms:modified xsi:type="dcterms:W3CDTF">2026-05-31T06:33:35Z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